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9" r:id="rId2"/>
    <p:sldId id="262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4">
          <p15:clr>
            <a:srgbClr val="A4A3A4"/>
          </p15:clr>
        </p15:guide>
        <p15:guide id="2" pos="38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948" y="90"/>
      </p:cViewPr>
      <p:guideLst>
        <p:guide orient="horz" pos="2144"/>
        <p:guide pos="383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2022-9-8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F5FD2-31F0-4C0B-95CA-811A8A4E6F51}" type="datetimeFigureOut">
              <a:rPr lang="ko-KR" altLang="en-US" smtClean="0"/>
              <a:t>2022-09-08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01942-F20C-4A08-95F5-2A6986C15CBB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9" name="직사각형 8"/>
          <p:cNvSpPr/>
          <p:nvPr userDrawn="1"/>
        </p:nvSpPr>
        <p:spPr>
          <a:xfrm>
            <a:off x="0" y="1291319"/>
            <a:ext cx="12192000" cy="4621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04347" y="343161"/>
            <a:ext cx="2547770" cy="77025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955" y="342260"/>
            <a:ext cx="1826120" cy="84838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86359" y="342260"/>
            <a:ext cx="1801653" cy="77025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10056" y="344067"/>
            <a:ext cx="2316748" cy="67807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48848" y="168305"/>
            <a:ext cx="1573523" cy="9361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9286875" y="6442075"/>
            <a:ext cx="2743200" cy="365125"/>
          </a:xfrm>
        </p:spPr>
        <p:txBody>
          <a:bodyPr/>
          <a:lstStyle/>
          <a:p>
            <a:fld id="{9D1B9D8C-A161-4084-924B-59152344AFC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12185650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5000">
                <a:srgbClr val="FF0000"/>
              </a:gs>
              <a:gs pos="66000">
                <a:schemeClr val="accent6">
                  <a:lumMod val="40000"/>
                  <a:lumOff val="6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직사각형 7"/>
          <p:cNvSpPr/>
          <p:nvPr userDrawn="1"/>
        </p:nvSpPr>
        <p:spPr>
          <a:xfrm>
            <a:off x="-6985" y="954782"/>
            <a:ext cx="12192635" cy="62261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6350" y="91661"/>
            <a:ext cx="10359530" cy="797340"/>
          </a:xfrm>
        </p:spPr>
        <p:txBody>
          <a:bodyPr>
            <a:norm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ko-KR" altLang="en-US" dirty="0"/>
              <a:t>Edit th</a:t>
            </a:r>
            <a:r>
              <a:rPr lang="en-US" altLang="ko-KR" dirty="0"/>
              <a:t>e</a:t>
            </a:r>
            <a:r>
              <a:rPr lang="ko-KR" altLang="en-US" dirty="0"/>
              <a:t> heading style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EBC8141A-EC48-400F-B637-8A12A25A98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72865" y="108699"/>
            <a:ext cx="1679575" cy="7803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Edit the</a:t>
            </a:r>
            <a:r>
              <a:rPr lang="en-US" altLang="ko-KR" dirty="0"/>
              <a:t> </a:t>
            </a:r>
            <a:r>
              <a:rPr lang="ko-KR" altLang="en-US" dirty="0"/>
              <a:t>heading style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B9D8C-A161-4084-924B-59152344AFC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1 CuadroTexto"/>
          <p:cNvSpPr txBox="1"/>
          <p:nvPr/>
        </p:nvSpPr>
        <p:spPr>
          <a:xfrm>
            <a:off x="4364217" y="1957635"/>
            <a:ext cx="346329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Speech Title</a:t>
            </a:r>
          </a:p>
        </p:txBody>
      </p:sp>
      <p:sp>
        <p:nvSpPr>
          <p:cNvPr id="7" name="25 CuadroTexto"/>
          <p:cNvSpPr txBox="1"/>
          <p:nvPr/>
        </p:nvSpPr>
        <p:spPr>
          <a:xfrm>
            <a:off x="5071681" y="3586530"/>
            <a:ext cx="2048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</p:txBody>
      </p:sp>
      <p:sp>
        <p:nvSpPr>
          <p:cNvPr id="8" name="25 CuadroTexto"/>
          <p:cNvSpPr txBox="1"/>
          <p:nvPr/>
        </p:nvSpPr>
        <p:spPr>
          <a:xfrm>
            <a:off x="3481502" y="6044659"/>
            <a:ext cx="5357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Affiliation Logo, if needed</a:t>
            </a:r>
          </a:p>
        </p:txBody>
      </p:sp>
      <p:sp>
        <p:nvSpPr>
          <p:cNvPr id="9" name="25 CuadroTexto"/>
          <p:cNvSpPr txBox="1"/>
          <p:nvPr/>
        </p:nvSpPr>
        <p:spPr>
          <a:xfrm>
            <a:off x="0" y="2929757"/>
            <a:ext cx="121920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Speaker Name</a:t>
            </a:r>
            <a:endParaRPr lang="zh-CN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4"/>
          <p:cNvSpPr txBox="1"/>
          <p:nvPr/>
        </p:nvSpPr>
        <p:spPr>
          <a:xfrm>
            <a:off x="0" y="4423410"/>
            <a:ext cx="1219263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Open Sans" panose="020B0606030504020204" pitchFamily="34" charset="0"/>
              </a:rPr>
              <a:t>International Conference on Environmental Science and Green Energy</a:t>
            </a:r>
          </a:p>
          <a:p>
            <a:pPr algn="ctr"/>
            <a:r>
              <a:rPr lang="en-US" altLang="zh-CN" sz="20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Open Sans" panose="020B0606030504020204" pitchFamily="34" charset="0"/>
              </a:rPr>
              <a:t> (ICESGE 2022)</a:t>
            </a:r>
          </a:p>
          <a:p>
            <a:pPr algn="ctr"/>
            <a:r>
              <a:rPr lang="en-US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[ T</a:t>
            </a:r>
            <a:r>
              <a:rPr lang="ko-KR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ime</a:t>
            </a:r>
            <a:r>
              <a:rPr lang="en-US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 D</a:t>
            </a:r>
            <a:r>
              <a:rPr lang="ko-KR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uration: </a:t>
            </a:r>
            <a:r>
              <a:rPr lang="en-US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45</a:t>
            </a:r>
            <a:r>
              <a:rPr lang="ko-KR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  <a:sym typeface="+mn-ea"/>
              </a:rPr>
              <a:t> minutes</a:t>
            </a:r>
            <a:r>
              <a:rPr lang="en-US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  <a:sym typeface="+mn-ea"/>
              </a:rPr>
              <a:t> 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356326" y="14514"/>
            <a:ext cx="10041708" cy="946898"/>
          </a:xfrm>
        </p:spPr>
        <p:txBody>
          <a:bodyPr>
            <a:normAutofit/>
          </a:bodyPr>
          <a:lstStyle/>
          <a:p>
            <a:r>
              <a:rPr lang="en-US" altLang="ko-KR" dirty="0">
                <a:sym typeface="+mn-ea"/>
              </a:rPr>
              <a:t>General Guideline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6780" y="1038559"/>
            <a:ext cx="11085739" cy="1153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en-US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Slide Format: 16:9</a:t>
            </a:r>
            <a:r>
              <a:rPr lang="ko-KR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  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ko-KR" altLang="ko-KR" sz="2000" b="1" dirty="0" err="1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File</a:t>
            </a:r>
            <a:r>
              <a:rPr lang="ko-KR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 </a:t>
            </a:r>
            <a:r>
              <a:rPr lang="ko-KR" altLang="ko-KR" sz="2000" b="1" dirty="0" err="1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Naming</a:t>
            </a:r>
            <a:r>
              <a:rPr lang="ko-KR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 </a:t>
            </a:r>
            <a:r>
              <a:rPr lang="ko-KR" altLang="ko-KR" sz="2000" b="1" dirty="0" err="1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Convention</a:t>
            </a:r>
            <a:r>
              <a:rPr lang="ko-KR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:</a:t>
            </a:r>
            <a:endParaRPr lang="ko-KR" altLang="ko-KR" sz="2000" dirty="0">
              <a:effectLst/>
              <a:latin typeface="Arial" panose="020B0604020202020204" pitchFamily="34" charset="0"/>
              <a:ea typeface="Open Sans SemiBold" panose="020B0706030804020204" charset="0"/>
              <a:cs typeface="Open Sans SemiBold" panose="020B0706030804020204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-"/>
            </a:pPr>
            <a:r>
              <a:rPr lang="en-US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PowerPoint</a:t>
            </a:r>
            <a:r>
              <a:rPr lang="ko-KR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 </a:t>
            </a:r>
            <a:r>
              <a:rPr lang="ko-KR" altLang="ko-KR" sz="2000" u="none" strike="noStrike" dirty="0" err="1">
                <a:effectLst/>
                <a:latin typeface="Arial" panose="020B0604020202020204" pitchFamily="34" charset="0"/>
                <a:ea typeface="Malgun Gothic" panose="020B0503020000020004" charset="-127"/>
              </a:rPr>
              <a:t>should</a:t>
            </a:r>
            <a:r>
              <a:rPr lang="ko-KR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 </a:t>
            </a:r>
            <a:r>
              <a:rPr lang="ko-KR" altLang="ko-KR" sz="2000" u="none" strike="noStrike" dirty="0" err="1">
                <a:effectLst/>
                <a:latin typeface="Arial" panose="020B0604020202020204" pitchFamily="34" charset="0"/>
                <a:ea typeface="Malgun Gothic" panose="020B0503020000020004" charset="-127"/>
              </a:rPr>
              <a:t>be</a:t>
            </a:r>
            <a:r>
              <a:rPr lang="ko-KR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 </a:t>
            </a:r>
            <a:r>
              <a:rPr lang="ko-KR" altLang="ko-KR" sz="2000" u="none" strike="noStrike" dirty="0" err="1">
                <a:effectLst/>
                <a:latin typeface="Arial" panose="020B0604020202020204" pitchFamily="34" charset="0"/>
                <a:ea typeface="Malgun Gothic" panose="020B0503020000020004" charset="-127"/>
              </a:rPr>
              <a:t>named</a:t>
            </a:r>
            <a:r>
              <a:rPr lang="ko-KR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 "</a:t>
            </a:r>
            <a:r>
              <a:rPr lang="en-US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 </a:t>
            </a:r>
            <a:r>
              <a:rPr lang="en-US" altLang="ko-KR" sz="2000" b="1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KNSpeech</a:t>
            </a:r>
            <a:r>
              <a:rPr lang="ko-KR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"</a:t>
            </a:r>
            <a:r>
              <a:rPr lang="en-US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.pptx</a:t>
            </a:r>
          </a:p>
        </p:txBody>
      </p:sp>
      <p:sp>
        <p:nvSpPr>
          <p:cNvPr id="5" name="TextBox 3"/>
          <p:cNvSpPr txBox="1"/>
          <p:nvPr/>
        </p:nvSpPr>
        <p:spPr>
          <a:xfrm>
            <a:off x="716325" y="2277444"/>
            <a:ext cx="11085739" cy="18611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en-US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  <a:sym typeface="+mn-ea"/>
              </a:rPr>
              <a:t>Recommended Contents of Your Presentation</a:t>
            </a:r>
            <a:endParaRPr lang="en-US" altLang="ko-KR" sz="2000" b="1" dirty="0">
              <a:effectLst/>
              <a:latin typeface="Arial" panose="020B0604020202020204" pitchFamily="34" charset="0"/>
              <a:ea typeface="Open Sans SemiBold" panose="020B0706030804020204" charset="0"/>
              <a:cs typeface="Open Sans SemiBold" panose="020B0706030804020204" charset="0"/>
            </a:endParaRPr>
          </a:p>
          <a:p>
            <a:pPr lvl="0" indent="0">
              <a:lnSpc>
                <a:spcPct val="115000"/>
              </a:lnSpc>
              <a:buFont typeface="Arial" panose="020B0604020202020204" pitchFamily="34" charset="0"/>
              <a:buNone/>
            </a:pPr>
            <a:r>
              <a:rPr lang="en-US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Introduction and Purpose</a:t>
            </a:r>
          </a:p>
          <a:p>
            <a:pPr lvl="0" indent="0">
              <a:lnSpc>
                <a:spcPct val="115000"/>
              </a:lnSpc>
              <a:buFont typeface="Arial" panose="020B0604020202020204" pitchFamily="34" charset="0"/>
              <a:buNone/>
            </a:pPr>
            <a:r>
              <a:rPr lang="en-US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Hypothesis/Research Method and Main Process</a:t>
            </a:r>
          </a:p>
          <a:p>
            <a:pPr lvl="0" indent="0">
              <a:lnSpc>
                <a:spcPct val="115000"/>
              </a:lnSpc>
              <a:buFont typeface="Arial" panose="020B0604020202020204" pitchFamily="34" charset="0"/>
              <a:buNone/>
            </a:pPr>
            <a:r>
              <a:rPr lang="en-US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Results and Analysis</a:t>
            </a:r>
          </a:p>
          <a:p>
            <a:pPr lvl="0" indent="0">
              <a:lnSpc>
                <a:spcPct val="115000"/>
              </a:lnSpc>
              <a:buFont typeface="Arial" panose="020B0604020202020204" pitchFamily="34" charset="0"/>
              <a:buNone/>
            </a:pPr>
            <a:r>
              <a:rPr lang="en-US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Conclusion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3</a:t>
            </a:fld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4</a:t>
            </a:fld>
            <a:endParaRPr lang="ko-KR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F44BEC98-8C75-4761-9CFC-F9793FE62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211DD090-63B7-4673-8EF5-A6E95EB3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9475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A3010BB-C496-4E33-8A57-A384F22EC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80BBB49C-B502-424B-9D26-D94B22415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2354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77EB7FC-CC91-4D5A-830E-9B867D553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0C2EF500-EF04-46CA-A3F1-BF5BF49C1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28373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0C7844B-4E63-4E2B-B9BF-4926165CF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010A3047-BF89-45A2-933D-0E412B03A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44985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黄绿色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77</Words>
  <Application>Microsoft Office PowerPoint</Application>
  <PresentationFormat>宽屏</PresentationFormat>
  <Paragraphs>23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맑은 고딕</vt:lpstr>
      <vt:lpstr>Arial</vt:lpstr>
      <vt:lpstr>Calibri</vt:lpstr>
      <vt:lpstr>Open Sans</vt:lpstr>
      <vt:lpstr>Symbol</vt:lpstr>
      <vt:lpstr>Office 테마</vt:lpstr>
      <vt:lpstr>PowerPoint 演示文稿</vt:lpstr>
      <vt:lpstr>General Guideline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ICESGE</dc:creator>
  <cp:lastModifiedBy>14350</cp:lastModifiedBy>
  <cp:revision>48</cp:revision>
  <dcterms:created xsi:type="dcterms:W3CDTF">2021-03-04T02:28:00Z</dcterms:created>
  <dcterms:modified xsi:type="dcterms:W3CDTF">2022-09-08T01:51:40Z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F79E87D6E77E420188FE96E8EDE7D489</vt:lpwstr>
  </property>
  <property fmtid="{D5CDD505-2E9C-101B-9397-08002B2CF9AE}" pid="3" name="KSOProductBuildVer">
    <vt:lpwstr>2052-11.1.0.11115</vt:lpwstr>
  </property>
</Properties>
</file>