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48" y="90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2022-9-8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291319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347" y="343161"/>
            <a:ext cx="2547770" cy="77025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55" y="342260"/>
            <a:ext cx="1826120" cy="8483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6359" y="342260"/>
            <a:ext cx="1801653" cy="7702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0056" y="344067"/>
            <a:ext cx="2316748" cy="67807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8848" y="168305"/>
            <a:ext cx="1573523" cy="9361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1218565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5000">
                <a:srgbClr val="FF0000"/>
              </a:gs>
              <a:gs pos="66000">
                <a:schemeClr val="accent6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-6985" y="954782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BC8141A-EC48-400F-B637-8A12A25A9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72865" y="108699"/>
            <a:ext cx="1679575" cy="780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International Conference on Environmental Science and Green Energy</a:t>
            </a: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(ICESGE 2022)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20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should be named 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en-US" altLang="zh-CN" sz="2000" b="1" dirty="0" err="1">
                <a:latin typeface="Arial" panose="020B0604020202020204" pitchFamily="34" charset="0"/>
                <a:ea typeface="Malgun Gothic" panose="020B0503020000020004" charset="-127"/>
              </a:rPr>
              <a:t>O</a:t>
            </a:r>
            <a:r>
              <a:rPr lang="en-US" altLang="ko-KR" sz="2000" b="1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44BEC98-8C75-4761-9CFC-F9793FE6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11DD090-63B7-4673-8EF5-A6E95EB3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47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A3010BB-C496-4E33-8A57-A384F22E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80BBB49C-B502-424B-9D26-D94B2241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35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7EB7FC-CC91-4D5A-830E-9B867D55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C2EF500-EF04-46CA-A3F1-BF5BF49C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837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0C7844B-4E63-4E2B-B9BF-4926165C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10A3047-BF89-45A2-933D-0E412B03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498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77</Words>
  <Application>Microsoft Office PowerPoint</Application>
  <PresentationFormat>宽屏</PresentationFormat>
  <Paragraphs>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14350</cp:lastModifiedBy>
  <cp:revision>50</cp:revision>
  <dcterms:created xsi:type="dcterms:W3CDTF">2021-03-04T02:28:00Z</dcterms:created>
  <dcterms:modified xsi:type="dcterms:W3CDTF">2022-09-08T07:21:57Z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2052-11.1.0.11115</vt:lpwstr>
  </property>
</Properties>
</file>